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74" r:id="rId5"/>
    <p:sldId id="280" r:id="rId6"/>
    <p:sldId id="276" r:id="rId7"/>
    <p:sldId id="277" r:id="rId8"/>
    <p:sldId id="295" r:id="rId9"/>
    <p:sldId id="296" r:id="rId10"/>
    <p:sldId id="278" r:id="rId11"/>
    <p:sldId id="279" r:id="rId12"/>
    <p:sldId id="297" r:id="rId13"/>
    <p:sldId id="298" r:id="rId14"/>
    <p:sldId id="285" r:id="rId15"/>
    <p:sldId id="286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437" y="153108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O</a:t>
            </a:r>
            <a:r>
              <a:rPr lang="zh-TW" altLang="en-US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L</a:t>
            </a:r>
            <a:r>
              <a:rPr lang="en-PH" altLang="zh-TW" sz="4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ord</a:t>
            </a:r>
            <a:r>
              <a:rPr lang="en-PH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, Revive Thy church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553" y="170121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使阮的心愛祢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sim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Revive Thy work, O Lord: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Create soul thirst for Thee;</a:t>
            </a:r>
          </a:p>
        </p:txBody>
      </p:sp>
    </p:spTree>
    <p:extLst>
      <p:ext uri="{BB962C8B-B14F-4D97-AF65-F5344CB8AC3E}">
        <p14:creationId xmlns:p14="http://schemas.microsoft.com/office/powerpoint/2010/main" val="4170422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473" y="127591"/>
            <a:ext cx="10512391" cy="6602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如饑口渴欣慕活溪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 him-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使阮精神掁起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-sin chin-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bg1"/>
                </a:solidFill>
                <a:latin typeface="Candara" panose="020E0502030303020204" pitchFamily="34" charset="0"/>
              </a:rPr>
              <a:t>And hungering for the Bread of Life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bg1"/>
                </a:solidFill>
                <a:latin typeface="Candara" panose="020E0502030303020204" pitchFamily="34" charset="0"/>
              </a:rPr>
              <a:t>O may our spirits be.</a:t>
            </a:r>
          </a:p>
        </p:txBody>
      </p:sp>
    </p:spTree>
    <p:extLst>
      <p:ext uri="{BB962C8B-B14F-4D97-AF65-F5344CB8AC3E}">
        <p14:creationId xmlns:p14="http://schemas.microsoft.com/office/powerpoint/2010/main" val="4127353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0"/>
            <a:ext cx="10218072" cy="6570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預先為我奮興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Revive Thy work, O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While here to Thee we bow; 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680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811" y="0"/>
            <a:ext cx="10218072" cy="650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使我靈性奮發加倍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hun-hoat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ka-pe,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深深體主的情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the Chu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Descend, O gracious Lord, descend.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 come, and bless us now.</a:t>
            </a:r>
          </a:p>
        </p:txBody>
      </p:sp>
    </p:spTree>
    <p:extLst>
      <p:ext uri="{BB962C8B-B14F-4D97-AF65-F5344CB8AC3E}">
        <p14:creationId xmlns:p14="http://schemas.microsoft.com/office/powerpoint/2010/main" val="3268537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0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使祢聖名提高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the-ko,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Revive Thy work , O Lord: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Exalt Thy precious Name;</a:t>
            </a:r>
          </a:p>
        </p:txBody>
      </p:sp>
    </p:spTree>
    <p:extLst>
      <p:ext uri="{BB962C8B-B14F-4D97-AF65-F5344CB8AC3E}">
        <p14:creationId xmlns:p14="http://schemas.microsoft.com/office/powerpoint/2010/main" val="3620385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804" y="127591"/>
            <a:ext cx="10512391" cy="6602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導人歸主愈久愈多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心熱如火在焯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Sim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jiat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by the Holy Ghost, our love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For Thee and Thine inflame.</a:t>
            </a:r>
          </a:p>
        </p:txBody>
      </p:sp>
    </p:spTree>
    <p:extLst>
      <p:ext uri="{BB962C8B-B14F-4D97-AF65-F5344CB8AC3E}">
        <p14:creationId xmlns:p14="http://schemas.microsoft.com/office/powerpoint/2010/main" val="1283167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0"/>
            <a:ext cx="10218072" cy="6570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預先為我奮興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Revive Thy work, O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While here to Thee we bow; 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9020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0"/>
            <a:ext cx="10218072" cy="650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使我靈性奮發加倍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hun-hoat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ka-pe,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深深體主的情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the Chu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Descend, O gracious Lord, descend.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 come, and bless us now.</a:t>
            </a:r>
          </a:p>
        </p:txBody>
      </p:sp>
    </p:spTree>
    <p:extLst>
      <p:ext uri="{BB962C8B-B14F-4D97-AF65-F5344CB8AC3E}">
        <p14:creationId xmlns:p14="http://schemas.microsoft.com/office/powerpoint/2010/main" val="1913311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4308" y="170121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聖道使人愛聽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 ho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endParaRPr lang="en-PH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5.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Revive Thy work, O Lord;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Give power unto Thy word;</a:t>
            </a:r>
          </a:p>
        </p:txBody>
      </p:sp>
    </p:spTree>
    <p:extLst>
      <p:ext uri="{BB962C8B-B14F-4D97-AF65-F5344CB8AC3E}">
        <p14:creationId xmlns:p14="http://schemas.microsoft.com/office/powerpoint/2010/main" val="3846196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221" y="127591"/>
            <a:ext cx="10512391" cy="6602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攏總明白救恩寶貝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beng-pek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 po-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立刻相信來行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Lip-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19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Grant that Thy blessed Gospel may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living faith be heard.</a:t>
            </a:r>
          </a:p>
        </p:txBody>
      </p:sp>
    </p:spTree>
    <p:extLst>
      <p:ext uri="{BB962C8B-B14F-4D97-AF65-F5344CB8AC3E}">
        <p14:creationId xmlns:p14="http://schemas.microsoft.com/office/powerpoint/2010/main" val="261966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540" y="340242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伸祢權能聖手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koan-leng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seng-chhiu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1. Revive Thy work, O Lord.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Thy mighty arm make bare;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0"/>
            <a:ext cx="10218072" cy="6570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預先為我奮興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Revive Thy work, O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While here to Thee we bow; 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4827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175437"/>
            <a:ext cx="10218072" cy="650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使我靈性奮發加倍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hun-hoat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ka-pe,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深深體主的情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the Chu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Descend, O gracious Lord, descend.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 come, and bless us now.</a:t>
            </a:r>
          </a:p>
        </p:txBody>
      </p:sp>
    </p:spTree>
    <p:extLst>
      <p:ext uri="{BB962C8B-B14F-4D97-AF65-F5344CB8AC3E}">
        <p14:creationId xmlns:p14="http://schemas.microsoft.com/office/powerpoint/2010/main" val="37560255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0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充滿聖神恩賜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-moa Seng Sin 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6.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Revive Thy work, O Lord: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give refreshing showers,</a:t>
            </a:r>
          </a:p>
        </p:txBody>
      </p:sp>
    </p:spTree>
    <p:extLst>
      <p:ext uri="{BB962C8B-B14F-4D97-AF65-F5344CB8AC3E}">
        <p14:creationId xmlns:p14="http://schemas.microsoft.com/office/powerpoint/2010/main" val="188067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804" y="0"/>
            <a:ext cx="10512391" cy="6602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福音真理傳遍全地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chin-li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thoan-pian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toe,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榮耀都歸於主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en-PH" altLang="zh-TW" sz="4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19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glory shall be all Thine own,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blessing, Lord, be ours.</a:t>
            </a:r>
          </a:p>
        </p:txBody>
      </p:sp>
    </p:spTree>
    <p:extLst>
      <p:ext uri="{BB962C8B-B14F-4D97-AF65-F5344CB8AC3E}">
        <p14:creationId xmlns:p14="http://schemas.microsoft.com/office/powerpoint/2010/main" val="18316030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0"/>
            <a:ext cx="10218072" cy="6570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預先為我奮興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Revive Thy work, O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While here to Thee we bow; 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556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056" y="175437"/>
            <a:ext cx="10218072" cy="650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使我靈性奮發加倍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hun-hoat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ka-pe,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深深體主的情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the Chu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Descend, O gracious Lord, descend.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 come, and bless us now.</a:t>
            </a:r>
          </a:p>
        </p:txBody>
      </p:sp>
    </p:spTree>
    <p:extLst>
      <p:ext uri="{BB962C8B-B14F-4D97-AF65-F5344CB8AC3E}">
        <p14:creationId xmlns:p14="http://schemas.microsoft.com/office/powerpoint/2010/main" val="2869236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221" y="255181"/>
            <a:ext cx="10512391" cy="6602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用祢活潑有力的話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hoat-phoat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感化衆人聽受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cheng-lang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Speak with the voice which wakes the dead,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make thy people hear. 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056" y="0"/>
            <a:ext cx="10218072" cy="6570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預先為我奮興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Revive Thy work, O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While here to Thee we bow; 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19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295" y="175437"/>
            <a:ext cx="10218072" cy="650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使我靈性奮發加倍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hun-hoat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ka-pe,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深深體主的情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the Chu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Descend, O gracious Lord, descend.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 come, and bless us now.</a:t>
            </a:r>
          </a:p>
        </p:txBody>
      </p:sp>
    </p:spTree>
    <p:extLst>
      <p:ext uri="{BB962C8B-B14F-4D97-AF65-F5344CB8AC3E}">
        <p14:creationId xmlns:p14="http://schemas.microsoft.com/office/powerpoint/2010/main" val="693619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301" y="170121"/>
            <a:ext cx="102180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喚醒昏迷心志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-be sim-chi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Revive Thy work, O Lord: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Disturb this sleep of death;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608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724" y="127591"/>
            <a:ext cx="10512391" cy="66028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此時復點將熄火花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Chit-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sit he-hoe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用祢熱熱的氣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jiat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jiat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r>
              <a:rPr lang="en-US" altLang="zh-TW" sz="19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Quicken the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smouldering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embers now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By Thine Almighty breath.</a:t>
            </a:r>
          </a:p>
        </p:txBody>
      </p:sp>
    </p:spTree>
    <p:extLst>
      <p:ext uri="{BB962C8B-B14F-4D97-AF65-F5344CB8AC3E}">
        <p14:creationId xmlns:p14="http://schemas.microsoft.com/office/powerpoint/2010/main" val="278550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964" y="0"/>
            <a:ext cx="10218072" cy="6570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奮興教會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ah! Hun-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hoe,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預先為我奮興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Revive Thy work, O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While here to Thee we bow; 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238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3805" y="175437"/>
            <a:ext cx="10218072" cy="650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使我靈性奮發加倍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hun-hoat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ka-pe,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深深體主的情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the Chu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Descend, O gracious Lord,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descend.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 come, and bless us now.</a:t>
            </a:r>
          </a:p>
        </p:txBody>
      </p:sp>
    </p:spTree>
    <p:extLst>
      <p:ext uri="{BB962C8B-B14F-4D97-AF65-F5344CB8AC3E}">
        <p14:creationId xmlns:p14="http://schemas.microsoft.com/office/powerpoint/2010/main" val="1046927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1814</TotalTime>
  <Words>1081</Words>
  <Application>Microsoft Office PowerPoint</Application>
  <PresentationFormat>Widescreen</PresentationFormat>
  <Paragraphs>175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DFKai-SB</vt:lpstr>
      <vt:lpstr>Arial</vt:lpstr>
      <vt:lpstr>Candara</vt:lpstr>
      <vt:lpstr>Tw Cen MT</vt:lpstr>
      <vt:lpstr>Circuit</vt:lpstr>
      <vt:lpstr>主啊!奮興教會 O Lord, Revive Thy church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243</cp:revision>
  <dcterms:created xsi:type="dcterms:W3CDTF">2020-01-10T06:25:13Z</dcterms:created>
  <dcterms:modified xsi:type="dcterms:W3CDTF">2020-09-24T06:23:29Z</dcterms:modified>
</cp:coreProperties>
</file>